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61" r:id="rId4"/>
    <p:sldId id="295" r:id="rId5"/>
    <p:sldId id="306" r:id="rId6"/>
    <p:sldId id="258" r:id="rId7"/>
    <p:sldId id="296" r:id="rId8"/>
    <p:sldId id="303" r:id="rId9"/>
    <p:sldId id="297" r:id="rId10"/>
    <p:sldId id="298" r:id="rId11"/>
    <p:sldId id="299" r:id="rId12"/>
    <p:sldId id="300" r:id="rId13"/>
    <p:sldId id="301" r:id="rId14"/>
    <p:sldId id="304" r:id="rId15"/>
    <p:sldId id="302" r:id="rId16"/>
    <p:sldId id="305" r:id="rId17"/>
  </p:sldIdLst>
  <p:sldSz cx="9144000" cy="5143500" type="screen16x9"/>
  <p:notesSz cx="6858000" cy="9144000"/>
  <p:embeddedFontLst>
    <p:embeddedFont>
      <p:font typeface="Abril Fatface" panose="02000503000000020003" pitchFamily="2" charset="0"/>
      <p:regular r:id="rId19"/>
    </p:embeddedFont>
    <p:embeddedFont>
      <p:font typeface="Raleway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B1C239-F904-4238-ACEA-0D341C3D7316}">
  <a:tblStyle styleId="{A9B1C239-F904-4238-ACEA-0D341C3D73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DC39BD5-33FE-450E-BA72-076E60EAF3C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ng Nguyễn" userId="8d4330bd-02af-49eb-aba6-d1b7f0f368e2" providerId="ADAL" clId="{655A2D59-F316-4C8B-AAC0-1311FDB45B7F}"/>
    <pc:docChg chg="undo custSel addSld delSld modSld sldOrd">
      <pc:chgData name="Khang Nguyễn" userId="8d4330bd-02af-49eb-aba6-d1b7f0f368e2" providerId="ADAL" clId="{655A2D59-F316-4C8B-AAC0-1311FDB45B7F}" dt="2022-05-09T03:43:47.776" v="214" actId="47"/>
      <pc:docMkLst>
        <pc:docMk/>
      </pc:docMkLst>
      <pc:sldChg chg="addSp modSp mod">
        <pc:chgData name="Khang Nguyễn" userId="8d4330bd-02af-49eb-aba6-d1b7f0f368e2" providerId="ADAL" clId="{655A2D59-F316-4C8B-AAC0-1311FDB45B7F}" dt="2022-05-08T15:48:57.956" v="108" actId="14100"/>
        <pc:sldMkLst>
          <pc:docMk/>
          <pc:sldMk cId="0" sldId="258"/>
        </pc:sldMkLst>
        <pc:picChg chg="add mod">
          <ac:chgData name="Khang Nguyễn" userId="8d4330bd-02af-49eb-aba6-d1b7f0f368e2" providerId="ADAL" clId="{655A2D59-F316-4C8B-AAC0-1311FDB45B7F}" dt="2022-05-08T15:48:57.956" v="108" actId="14100"/>
          <ac:picMkLst>
            <pc:docMk/>
            <pc:sldMk cId="0" sldId="258"/>
            <ac:picMk id="3" creationId="{13E8BB5D-AF64-4F3B-9DB8-2D64982579BE}"/>
          </ac:picMkLst>
        </pc:picChg>
      </pc:sldChg>
      <pc:sldChg chg="del mod modShow">
        <pc:chgData name="Khang Nguyễn" userId="8d4330bd-02af-49eb-aba6-d1b7f0f368e2" providerId="ADAL" clId="{655A2D59-F316-4C8B-AAC0-1311FDB45B7F}" dt="2022-05-09T03:43:47.776" v="214" actId="47"/>
        <pc:sldMkLst>
          <pc:docMk/>
          <pc:sldMk cId="0" sldId="291"/>
        </pc:sldMkLst>
      </pc:sldChg>
      <pc:sldChg chg="del mod modShow">
        <pc:chgData name="Khang Nguyễn" userId="8d4330bd-02af-49eb-aba6-d1b7f0f368e2" providerId="ADAL" clId="{655A2D59-F316-4C8B-AAC0-1311FDB45B7F}" dt="2022-05-09T03:43:47.776" v="214" actId="47"/>
        <pc:sldMkLst>
          <pc:docMk/>
          <pc:sldMk cId="0" sldId="292"/>
        </pc:sldMkLst>
      </pc:sldChg>
      <pc:sldChg chg="del mod modShow">
        <pc:chgData name="Khang Nguyễn" userId="8d4330bd-02af-49eb-aba6-d1b7f0f368e2" providerId="ADAL" clId="{655A2D59-F316-4C8B-AAC0-1311FDB45B7F}" dt="2022-05-09T03:43:47.776" v="214" actId="47"/>
        <pc:sldMkLst>
          <pc:docMk/>
          <pc:sldMk cId="0" sldId="293"/>
        </pc:sldMkLst>
      </pc:sldChg>
      <pc:sldChg chg="del mod modShow">
        <pc:chgData name="Khang Nguyễn" userId="8d4330bd-02af-49eb-aba6-d1b7f0f368e2" providerId="ADAL" clId="{655A2D59-F316-4C8B-AAC0-1311FDB45B7F}" dt="2022-05-09T03:43:47.776" v="214" actId="47"/>
        <pc:sldMkLst>
          <pc:docMk/>
          <pc:sldMk cId="0" sldId="294"/>
        </pc:sldMkLst>
      </pc:sldChg>
      <pc:sldChg chg="addSp delSp modSp mod">
        <pc:chgData name="Khang Nguyễn" userId="8d4330bd-02af-49eb-aba6-d1b7f0f368e2" providerId="ADAL" clId="{655A2D59-F316-4C8B-AAC0-1311FDB45B7F}" dt="2022-05-08T16:02:10.158" v="213" actId="20577"/>
        <pc:sldMkLst>
          <pc:docMk/>
          <pc:sldMk cId="2549898941" sldId="295"/>
        </pc:sldMkLst>
        <pc:spChg chg="add del">
          <ac:chgData name="Khang Nguyễn" userId="8d4330bd-02af-49eb-aba6-d1b7f0f368e2" providerId="ADAL" clId="{655A2D59-F316-4C8B-AAC0-1311FDB45B7F}" dt="2022-05-08T15:51:48.052" v="132"/>
          <ac:spMkLst>
            <pc:docMk/>
            <pc:sldMk cId="2549898941" sldId="295"/>
            <ac:spMk id="2" creationId="{F7ABB050-C377-474C-9D2D-84B0001A353F}"/>
          </ac:spMkLst>
        </pc:spChg>
        <pc:spChg chg="mod">
          <ac:chgData name="Khang Nguyễn" userId="8d4330bd-02af-49eb-aba6-d1b7f0f368e2" providerId="ADAL" clId="{655A2D59-F316-4C8B-AAC0-1311FDB45B7F}" dt="2022-05-08T15:51:53.408" v="146"/>
          <ac:spMkLst>
            <pc:docMk/>
            <pc:sldMk cId="2549898941" sldId="295"/>
            <ac:spMk id="107" creationId="{00000000-0000-0000-0000-000000000000}"/>
          </ac:spMkLst>
        </pc:spChg>
        <pc:spChg chg="mod">
          <ac:chgData name="Khang Nguyễn" userId="8d4330bd-02af-49eb-aba6-d1b7f0f368e2" providerId="ADAL" clId="{655A2D59-F316-4C8B-AAC0-1311FDB45B7F}" dt="2022-05-08T16:02:10.158" v="213" actId="20577"/>
          <ac:spMkLst>
            <pc:docMk/>
            <pc:sldMk cId="2549898941" sldId="295"/>
            <ac:spMk id="108" creationId="{00000000-0000-0000-0000-000000000000}"/>
          </ac:spMkLst>
        </pc:spChg>
      </pc:sldChg>
      <pc:sldChg chg="addSp delSp modSp add mod">
        <pc:chgData name="Khang Nguyễn" userId="8d4330bd-02af-49eb-aba6-d1b7f0f368e2" providerId="ADAL" clId="{655A2D59-F316-4C8B-AAC0-1311FDB45B7F}" dt="2022-05-08T15:49:12.751" v="111" actId="14100"/>
        <pc:sldMkLst>
          <pc:docMk/>
          <pc:sldMk cId="2910213357" sldId="296"/>
        </pc:sldMkLst>
        <pc:picChg chg="mod">
          <ac:chgData name="Khang Nguyễn" userId="8d4330bd-02af-49eb-aba6-d1b7f0f368e2" providerId="ADAL" clId="{655A2D59-F316-4C8B-AAC0-1311FDB45B7F}" dt="2022-05-08T15:49:12.751" v="111" actId="14100"/>
          <ac:picMkLst>
            <pc:docMk/>
            <pc:sldMk cId="2910213357" sldId="296"/>
            <ac:picMk id="3" creationId="{13E8BB5D-AF64-4F3B-9DB8-2D64982579BE}"/>
          </ac:picMkLst>
        </pc:picChg>
        <pc:picChg chg="add del">
          <ac:chgData name="Khang Nguyễn" userId="8d4330bd-02af-49eb-aba6-d1b7f0f368e2" providerId="ADAL" clId="{655A2D59-F316-4C8B-AAC0-1311FDB45B7F}" dt="2022-05-08T15:15:23.987" v="10" actId="22"/>
          <ac:picMkLst>
            <pc:docMk/>
            <pc:sldMk cId="2910213357" sldId="296"/>
            <ac:picMk id="4" creationId="{A06538F0-7BB9-4402-BB8A-E9E59A49118F}"/>
          </ac:picMkLst>
        </pc:picChg>
      </pc:sldChg>
      <pc:sldChg chg="modSp add mod ord">
        <pc:chgData name="Khang Nguyễn" userId="8d4330bd-02af-49eb-aba6-d1b7f0f368e2" providerId="ADAL" clId="{655A2D59-F316-4C8B-AAC0-1311FDB45B7F}" dt="2022-05-08T15:49:36.687" v="117" actId="14100"/>
        <pc:sldMkLst>
          <pc:docMk/>
          <pc:sldMk cId="996074601" sldId="297"/>
        </pc:sldMkLst>
        <pc:picChg chg="mod">
          <ac:chgData name="Khang Nguyễn" userId="8d4330bd-02af-49eb-aba6-d1b7f0f368e2" providerId="ADAL" clId="{655A2D59-F316-4C8B-AAC0-1311FDB45B7F}" dt="2022-05-08T15:49:36.687" v="117" actId="14100"/>
          <ac:picMkLst>
            <pc:docMk/>
            <pc:sldMk cId="996074601" sldId="297"/>
            <ac:picMk id="3" creationId="{13E8BB5D-AF64-4F3B-9DB8-2D64982579BE}"/>
          </ac:picMkLst>
        </pc:picChg>
      </pc:sldChg>
      <pc:sldChg chg="modSp add mod">
        <pc:chgData name="Khang Nguyễn" userId="8d4330bd-02af-49eb-aba6-d1b7f0f368e2" providerId="ADAL" clId="{655A2D59-F316-4C8B-AAC0-1311FDB45B7F}" dt="2022-05-08T15:49:44.654" v="119" actId="14100"/>
        <pc:sldMkLst>
          <pc:docMk/>
          <pc:sldMk cId="1224820566" sldId="298"/>
        </pc:sldMkLst>
        <pc:picChg chg="mod">
          <ac:chgData name="Khang Nguyễn" userId="8d4330bd-02af-49eb-aba6-d1b7f0f368e2" providerId="ADAL" clId="{655A2D59-F316-4C8B-AAC0-1311FDB45B7F}" dt="2022-05-08T15:49:44.654" v="119" actId="14100"/>
          <ac:picMkLst>
            <pc:docMk/>
            <pc:sldMk cId="1224820566" sldId="298"/>
            <ac:picMk id="3" creationId="{13E8BB5D-AF64-4F3B-9DB8-2D64982579BE}"/>
          </ac:picMkLst>
        </pc:picChg>
      </pc:sldChg>
      <pc:sldChg chg="modSp add mod">
        <pc:chgData name="Khang Nguyễn" userId="8d4330bd-02af-49eb-aba6-d1b7f0f368e2" providerId="ADAL" clId="{655A2D59-F316-4C8B-AAC0-1311FDB45B7F}" dt="2022-05-08T15:50:05.845" v="122" actId="14100"/>
        <pc:sldMkLst>
          <pc:docMk/>
          <pc:sldMk cId="2001492494" sldId="299"/>
        </pc:sldMkLst>
        <pc:picChg chg="mod">
          <ac:chgData name="Khang Nguyễn" userId="8d4330bd-02af-49eb-aba6-d1b7f0f368e2" providerId="ADAL" clId="{655A2D59-F316-4C8B-AAC0-1311FDB45B7F}" dt="2022-05-08T15:50:05.845" v="122" actId="14100"/>
          <ac:picMkLst>
            <pc:docMk/>
            <pc:sldMk cId="2001492494" sldId="299"/>
            <ac:picMk id="3" creationId="{13E8BB5D-AF64-4F3B-9DB8-2D64982579BE}"/>
          </ac:picMkLst>
        </pc:picChg>
      </pc:sldChg>
      <pc:sldChg chg="modSp add mod">
        <pc:chgData name="Khang Nguyễn" userId="8d4330bd-02af-49eb-aba6-d1b7f0f368e2" providerId="ADAL" clId="{655A2D59-F316-4C8B-AAC0-1311FDB45B7F}" dt="2022-05-08T15:50:13.362" v="124" actId="14100"/>
        <pc:sldMkLst>
          <pc:docMk/>
          <pc:sldMk cId="1367729884" sldId="300"/>
        </pc:sldMkLst>
        <pc:picChg chg="mod">
          <ac:chgData name="Khang Nguyễn" userId="8d4330bd-02af-49eb-aba6-d1b7f0f368e2" providerId="ADAL" clId="{655A2D59-F316-4C8B-AAC0-1311FDB45B7F}" dt="2022-05-08T15:50:13.362" v="124" actId="14100"/>
          <ac:picMkLst>
            <pc:docMk/>
            <pc:sldMk cId="1367729884" sldId="300"/>
            <ac:picMk id="3" creationId="{13E8BB5D-AF64-4F3B-9DB8-2D64982579BE}"/>
          </ac:picMkLst>
        </pc:picChg>
      </pc:sldChg>
      <pc:sldChg chg="modSp add mod">
        <pc:chgData name="Khang Nguyễn" userId="8d4330bd-02af-49eb-aba6-d1b7f0f368e2" providerId="ADAL" clId="{655A2D59-F316-4C8B-AAC0-1311FDB45B7F}" dt="2022-05-08T15:50:23.779" v="126" actId="14100"/>
        <pc:sldMkLst>
          <pc:docMk/>
          <pc:sldMk cId="4000858166" sldId="301"/>
        </pc:sldMkLst>
        <pc:picChg chg="mod">
          <ac:chgData name="Khang Nguyễn" userId="8d4330bd-02af-49eb-aba6-d1b7f0f368e2" providerId="ADAL" clId="{655A2D59-F316-4C8B-AAC0-1311FDB45B7F}" dt="2022-05-08T15:50:23.779" v="126" actId="14100"/>
          <ac:picMkLst>
            <pc:docMk/>
            <pc:sldMk cId="4000858166" sldId="301"/>
            <ac:picMk id="3" creationId="{13E8BB5D-AF64-4F3B-9DB8-2D64982579BE}"/>
          </ac:picMkLst>
        </pc:picChg>
      </pc:sldChg>
      <pc:sldChg chg="modSp add mod">
        <pc:chgData name="Khang Nguyễn" userId="8d4330bd-02af-49eb-aba6-d1b7f0f368e2" providerId="ADAL" clId="{655A2D59-F316-4C8B-AAC0-1311FDB45B7F}" dt="2022-05-08T15:50:40.313" v="130" actId="14100"/>
        <pc:sldMkLst>
          <pc:docMk/>
          <pc:sldMk cId="2745952380" sldId="302"/>
        </pc:sldMkLst>
        <pc:picChg chg="mod">
          <ac:chgData name="Khang Nguyễn" userId="8d4330bd-02af-49eb-aba6-d1b7f0f368e2" providerId="ADAL" clId="{655A2D59-F316-4C8B-AAC0-1311FDB45B7F}" dt="2022-05-08T15:50:40.313" v="130" actId="14100"/>
          <ac:picMkLst>
            <pc:docMk/>
            <pc:sldMk cId="2745952380" sldId="302"/>
            <ac:picMk id="3" creationId="{13E8BB5D-AF64-4F3B-9DB8-2D64982579BE}"/>
          </ac:picMkLst>
        </pc:picChg>
      </pc:sldChg>
      <pc:sldChg chg="modSp add mod">
        <pc:chgData name="Khang Nguyễn" userId="8d4330bd-02af-49eb-aba6-d1b7f0f368e2" providerId="ADAL" clId="{655A2D59-F316-4C8B-AAC0-1311FDB45B7F}" dt="2022-05-08T15:49:23.470" v="114" actId="14100"/>
        <pc:sldMkLst>
          <pc:docMk/>
          <pc:sldMk cId="1938275280" sldId="303"/>
        </pc:sldMkLst>
        <pc:picChg chg="mod">
          <ac:chgData name="Khang Nguyễn" userId="8d4330bd-02af-49eb-aba6-d1b7f0f368e2" providerId="ADAL" clId="{655A2D59-F316-4C8B-AAC0-1311FDB45B7F}" dt="2022-05-08T15:49:23.470" v="114" actId="14100"/>
          <ac:picMkLst>
            <pc:docMk/>
            <pc:sldMk cId="1938275280" sldId="303"/>
            <ac:picMk id="3" creationId="{13E8BB5D-AF64-4F3B-9DB8-2D64982579BE}"/>
          </ac:picMkLst>
        </pc:picChg>
      </pc:sldChg>
      <pc:sldChg chg="modSp add mod">
        <pc:chgData name="Khang Nguyễn" userId="8d4330bd-02af-49eb-aba6-d1b7f0f368e2" providerId="ADAL" clId="{655A2D59-F316-4C8B-AAC0-1311FDB45B7F}" dt="2022-05-08T15:50:32.658" v="128" actId="14100"/>
        <pc:sldMkLst>
          <pc:docMk/>
          <pc:sldMk cId="2823586553" sldId="304"/>
        </pc:sldMkLst>
        <pc:picChg chg="mod">
          <ac:chgData name="Khang Nguyễn" userId="8d4330bd-02af-49eb-aba6-d1b7f0f368e2" providerId="ADAL" clId="{655A2D59-F316-4C8B-AAC0-1311FDB45B7F}" dt="2022-05-08T15:50:32.658" v="128" actId="14100"/>
          <ac:picMkLst>
            <pc:docMk/>
            <pc:sldMk cId="2823586553" sldId="304"/>
            <ac:picMk id="3" creationId="{13E8BB5D-AF64-4F3B-9DB8-2D64982579BE}"/>
          </ac:picMkLst>
        </pc:picChg>
      </pc:sldChg>
      <pc:sldChg chg="modSp new mod">
        <pc:chgData name="Khang Nguyễn" userId="8d4330bd-02af-49eb-aba6-d1b7f0f368e2" providerId="ADAL" clId="{655A2D59-F316-4C8B-AAC0-1311FDB45B7F}" dt="2022-05-08T15:42:45.366" v="98"/>
        <pc:sldMkLst>
          <pc:docMk/>
          <pc:sldMk cId="1297281534" sldId="305"/>
        </pc:sldMkLst>
        <pc:spChg chg="mod">
          <ac:chgData name="Khang Nguyễn" userId="8d4330bd-02af-49eb-aba6-d1b7f0f368e2" providerId="ADAL" clId="{655A2D59-F316-4C8B-AAC0-1311FDB45B7F}" dt="2022-05-08T15:42:45.366" v="98"/>
          <ac:spMkLst>
            <pc:docMk/>
            <pc:sldMk cId="1297281534" sldId="305"/>
            <ac:spMk id="2" creationId="{3AD5A184-4E48-41CA-A70F-5EA07F593E8D}"/>
          </ac:spMkLst>
        </pc:spChg>
      </pc:sldChg>
      <pc:sldMasterChg chg="delSldLayout">
        <pc:chgData name="Khang Nguyễn" userId="8d4330bd-02af-49eb-aba6-d1b7f0f368e2" providerId="ADAL" clId="{655A2D59-F316-4C8B-AAC0-1311FDB45B7F}" dt="2022-05-09T03:43:47.776" v="214" actId="47"/>
        <pc:sldMasterMkLst>
          <pc:docMk/>
          <pc:sldMasterMk cId="0" sldId="2147483659"/>
        </pc:sldMasterMkLst>
        <pc:sldLayoutChg chg="del">
          <pc:chgData name="Khang Nguyễn" userId="8d4330bd-02af-49eb-aba6-d1b7f0f368e2" providerId="ADAL" clId="{655A2D59-F316-4C8B-AAC0-1311FDB45B7F}" dt="2022-05-09T03:43:47.776" v="214" actId="47"/>
          <pc:sldLayoutMkLst>
            <pc:docMk/>
            <pc:sldMasterMk cId="0" sldId="2147483659"/>
            <pc:sldLayoutMk cId="0" sldId="2147483657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9247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142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5736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5588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9940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1301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3315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0224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611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4602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3267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76800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3"/>
              </a:gs>
              <a:gs pos="100000">
                <a:schemeClr val="accent5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67900" y="505425"/>
            <a:ext cx="8049125" cy="4132625"/>
          </a:xfrm>
          <a:custGeom>
            <a:avLst/>
            <a:gdLst/>
            <a:ahLst/>
            <a:cxnLst/>
            <a:rect l="l" t="t" r="r" b="b"/>
            <a:pathLst>
              <a:path w="321965" h="165305" extrusionOk="0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339025" y="848825"/>
            <a:ext cx="58386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0" y="0"/>
            <a:ext cx="25230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3"/>
              </a:gs>
              <a:gs pos="100000">
                <a:schemeClr val="accent5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515675" y="780975"/>
            <a:ext cx="2616300" cy="2299050"/>
          </a:xfrm>
          <a:custGeom>
            <a:avLst/>
            <a:gdLst/>
            <a:ahLst/>
            <a:cxnLst/>
            <a:rect l="l" t="t" r="r" b="b"/>
            <a:pathLst>
              <a:path w="104652" h="91962" extrusionOk="0">
                <a:moveTo>
                  <a:pt x="13884" y="0"/>
                </a:moveTo>
                <a:lnTo>
                  <a:pt x="104652" y="0"/>
                </a:lnTo>
                <a:lnTo>
                  <a:pt x="104652" y="91962"/>
                </a:lnTo>
                <a:lnTo>
                  <a:pt x="13884" y="91962"/>
                </a:lnTo>
                <a:lnTo>
                  <a:pt x="13884" y="26275"/>
                </a:lnTo>
                <a:lnTo>
                  <a:pt x="0" y="12391"/>
                </a:lnTo>
                <a:lnTo>
                  <a:pt x="13884" y="12391"/>
                </a:lnTo>
                <a:close/>
              </a:path>
            </a:pathLst>
          </a:custGeom>
          <a:noFill/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4112850" y="599950"/>
            <a:ext cx="4016100" cy="3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▫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◦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0" y="0"/>
            <a:ext cx="25230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3"/>
              </a:gs>
              <a:gs pos="100000">
                <a:schemeClr val="accent5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515675" y="780975"/>
            <a:ext cx="2616300" cy="2299050"/>
          </a:xfrm>
          <a:custGeom>
            <a:avLst/>
            <a:gdLst/>
            <a:ahLst/>
            <a:cxnLst/>
            <a:rect l="l" t="t" r="r" b="b"/>
            <a:pathLst>
              <a:path w="104652" h="91962" extrusionOk="0">
                <a:moveTo>
                  <a:pt x="13884" y="0"/>
                </a:moveTo>
                <a:lnTo>
                  <a:pt x="104652" y="0"/>
                </a:lnTo>
                <a:lnTo>
                  <a:pt x="104652" y="91962"/>
                </a:lnTo>
                <a:lnTo>
                  <a:pt x="13884" y="91962"/>
                </a:lnTo>
                <a:lnTo>
                  <a:pt x="13884" y="26275"/>
                </a:lnTo>
                <a:lnTo>
                  <a:pt x="0" y="12391"/>
                </a:lnTo>
                <a:lnTo>
                  <a:pt x="13884" y="12391"/>
                </a:lnTo>
                <a:close/>
              </a:path>
            </a:pathLst>
          </a:custGeom>
          <a:noFill/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3604900" y="992250"/>
            <a:ext cx="2466600" cy="39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6220100" y="992250"/>
            <a:ext cx="2466600" cy="39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/>
          <p:nvPr/>
        </p:nvSpPr>
        <p:spPr>
          <a:xfrm>
            <a:off x="0" y="0"/>
            <a:ext cx="76800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3"/>
              </a:gs>
              <a:gs pos="100000">
                <a:schemeClr val="accent5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2"/>
          <p:cNvSpPr/>
          <p:nvPr/>
        </p:nvSpPr>
        <p:spPr>
          <a:xfrm>
            <a:off x="367900" y="505425"/>
            <a:ext cx="8049125" cy="4132625"/>
          </a:xfrm>
          <a:custGeom>
            <a:avLst/>
            <a:gdLst/>
            <a:ahLst/>
            <a:cxnLst/>
            <a:rect l="l" t="t" r="r" b="b"/>
            <a:pathLst>
              <a:path w="321965" h="165305" extrusionOk="0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w="762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12850" y="599950"/>
            <a:ext cx="4016100" cy="3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C0CAFC"/>
              </a:buClr>
              <a:buSzPts val="2200"/>
              <a:buFont typeface="Raleway"/>
              <a:buChar char="▫"/>
              <a:defRPr sz="2200"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BDECE5"/>
              </a:buClr>
              <a:buSzPts val="2200"/>
              <a:buFont typeface="Raleway"/>
              <a:buChar char="◦"/>
              <a:defRPr sz="2200"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■"/>
              <a:defRPr sz="2200"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●"/>
              <a:defRPr sz="2200"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○"/>
              <a:defRPr sz="2200"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■"/>
              <a:defRPr sz="2200"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●"/>
              <a:defRPr sz="2200"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○"/>
              <a:defRPr sz="2200"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■"/>
              <a:defRPr sz="2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4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r">
              <a:buNone/>
              <a:defRPr sz="1200">
                <a:solidFill>
                  <a:schemeClr val="accent4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>
              <a:buNone/>
              <a:defRPr sz="1200">
                <a:solidFill>
                  <a:schemeClr val="accent4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>
              <a:buNone/>
              <a:defRPr sz="1200">
                <a:solidFill>
                  <a:schemeClr val="accent4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>
              <a:buNone/>
              <a:defRPr sz="1200">
                <a:solidFill>
                  <a:schemeClr val="accent4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>
              <a:buNone/>
              <a:defRPr sz="1200">
                <a:solidFill>
                  <a:schemeClr val="accent4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>
              <a:buNone/>
              <a:defRPr sz="1200">
                <a:solidFill>
                  <a:schemeClr val="accent4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>
              <a:buNone/>
              <a:defRPr sz="1200">
                <a:solidFill>
                  <a:schemeClr val="accent4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>
              <a:buNone/>
              <a:defRPr sz="1200">
                <a:solidFill>
                  <a:schemeClr val="accent4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1339025" y="848825"/>
            <a:ext cx="58386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BOOK MANAGEMENT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77745E-4CBA-4581-A5EE-8ED257091C12}"/>
              </a:ext>
            </a:extLst>
          </p:cNvPr>
          <p:cNvSpPr txBox="1"/>
          <p:nvPr/>
        </p:nvSpPr>
        <p:spPr>
          <a:xfrm>
            <a:off x="1339025" y="3657600"/>
            <a:ext cx="40344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Nguyễn Duy Khang – B1910652</a:t>
            </a:r>
          </a:p>
          <a:p>
            <a:r>
              <a:rPr lang="vi-VN" dirty="0"/>
              <a:t>Trần Bá Phương - B1908407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8BB5D-AF64-4F3B-9DB8-2D6498257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481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820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8BB5D-AF64-4F3B-9DB8-2D6498257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481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492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8BB5D-AF64-4F3B-9DB8-2D6498257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4819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729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8BB5D-AF64-4F3B-9DB8-2D6498257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-1"/>
            <a:ext cx="9144000" cy="481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858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8BB5D-AF64-4F3B-9DB8-2D6498257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481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86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8BB5D-AF64-4F3B-9DB8-2D6498257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481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952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5A184-4E48-41CA-A70F-5EA07F593E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vi-VN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297281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200" dirty="0"/>
              <a:t>List of functions</a:t>
            </a:r>
            <a:endParaRPr sz="2200" dirty="0"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>
            <a:off x="3604900" y="794450"/>
            <a:ext cx="2238300" cy="3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>
              <a:buNone/>
            </a:pPr>
            <a:r>
              <a:rPr lang="vi-VN" b="1" dirty="0"/>
              <a:t>Guest:</a:t>
            </a:r>
          </a:p>
          <a:p>
            <a:pPr lvl="0"/>
            <a:r>
              <a:rPr lang="vi-VN" dirty="0"/>
              <a:t>See all books</a:t>
            </a:r>
          </a:p>
          <a:p>
            <a:pPr lvl="0"/>
            <a:r>
              <a:rPr lang="vi-VN" dirty="0"/>
              <a:t>Search books by title</a:t>
            </a:r>
          </a:p>
          <a:p>
            <a:pPr lvl="0"/>
            <a:r>
              <a:rPr lang="vi-VN" dirty="0"/>
              <a:t>Login account to manage</a:t>
            </a:r>
          </a:p>
        </p:txBody>
      </p:sp>
      <p:sp>
        <p:nvSpPr>
          <p:cNvPr id="81" name="Google Shape;81;p14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1EA968-227C-415D-957F-A3E9011033E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vi-VN" b="1" dirty="0"/>
              <a:t>Admin</a:t>
            </a:r>
          </a:p>
          <a:p>
            <a:r>
              <a:rPr lang="vi-VN" dirty="0"/>
              <a:t>Add categogy</a:t>
            </a:r>
          </a:p>
          <a:p>
            <a:r>
              <a:rPr lang="vi-VN" dirty="0"/>
              <a:t>Add book</a:t>
            </a:r>
          </a:p>
          <a:p>
            <a:r>
              <a:rPr lang="vi-VN" dirty="0"/>
              <a:t>Edit book</a:t>
            </a:r>
          </a:p>
          <a:p>
            <a:r>
              <a:rPr lang="vi-VN" dirty="0"/>
              <a:t>Delete book</a:t>
            </a:r>
          </a:p>
          <a:p>
            <a:r>
              <a:rPr lang="vi-VN" dirty="0"/>
              <a:t>Search books by title to delete</a:t>
            </a:r>
          </a:p>
          <a:p>
            <a:r>
              <a:rPr lang="vi-VN" dirty="0"/>
              <a:t>Search books by title to edit</a:t>
            </a:r>
          </a:p>
          <a:p>
            <a:r>
              <a:rPr lang="vi-VN" dirty="0"/>
              <a:t>Add account manage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Database</a:t>
            </a:r>
            <a:endParaRPr dirty="0"/>
          </a:p>
        </p:txBody>
      </p:sp>
      <p:sp>
        <p:nvSpPr>
          <p:cNvPr id="109" name="Google Shape;109;p18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04C4B0-FF84-41E2-B717-20DD7DB8C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5940" y="1191693"/>
            <a:ext cx="5460996" cy="27601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Application</a:t>
            </a:r>
            <a:endParaRPr dirty="0"/>
          </a:p>
        </p:txBody>
      </p:sp>
      <p:sp>
        <p:nvSpPr>
          <p:cNvPr id="108" name="Google Shape;108;p18"/>
          <p:cNvSpPr txBox="1">
            <a:spLocks noGrp="1"/>
          </p:cNvSpPr>
          <p:nvPr>
            <p:ph type="body" idx="1"/>
          </p:nvPr>
        </p:nvSpPr>
        <p:spPr>
          <a:xfrm>
            <a:off x="4112850" y="599950"/>
            <a:ext cx="4016100" cy="3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▫"/>
            </a:pPr>
            <a:r>
              <a:rPr lang="en-US" dirty="0"/>
              <a:t>HTML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▫"/>
            </a:pPr>
            <a:r>
              <a:rPr lang="en-US" dirty="0"/>
              <a:t>CSS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▫"/>
            </a:pPr>
            <a:r>
              <a:rPr lang="en-US" dirty="0"/>
              <a:t>PHP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▫"/>
            </a:pPr>
            <a:r>
              <a:rPr lang="en-US"/>
              <a:t>JavaScript (alert())</a:t>
            </a:r>
            <a:endParaRPr lang="en-US" dirty="0"/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▫"/>
            </a:pPr>
            <a:r>
              <a:rPr lang="en-US" dirty="0"/>
              <a:t>Pagination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▫"/>
            </a:pPr>
            <a:r>
              <a:rPr lang="en-US" dirty="0"/>
              <a:t>Session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▫"/>
            </a:pPr>
            <a:r>
              <a:rPr lang="en-US" dirty="0"/>
              <a:t>MySQL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▫"/>
            </a:pPr>
            <a:r>
              <a:rPr lang="en-US" dirty="0"/>
              <a:t>File upload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▫"/>
            </a:pPr>
            <a:r>
              <a:rPr lang="en-US" dirty="0"/>
              <a:t>Image saving in DB</a:t>
            </a:r>
          </a:p>
        </p:txBody>
      </p:sp>
      <p:sp>
        <p:nvSpPr>
          <p:cNvPr id="109" name="Google Shape;109;p18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9898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Interfaces</a:t>
            </a:r>
            <a:endParaRPr dirty="0"/>
          </a:p>
        </p:txBody>
      </p:sp>
      <p:sp>
        <p:nvSpPr>
          <p:cNvPr id="109" name="Google Shape;109;p18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1FF35D-D376-4B11-AE86-F2CD9D7D12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20613" y="-23300"/>
            <a:ext cx="4923387" cy="2595050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878864-38E1-4BB4-9C22-C45DB65407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220613" y="2571750"/>
            <a:ext cx="4923387" cy="2595050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3926694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8BB5D-AF64-4F3B-9DB8-2D6498257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48196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8BB5D-AF64-4F3B-9DB8-2D6498257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481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213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8BB5D-AF64-4F3B-9DB8-2D6498257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481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275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8BB5D-AF64-4F3B-9DB8-2D6498257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481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074601"/>
      </p:ext>
    </p:extLst>
  </p:cSld>
  <p:clrMapOvr>
    <a:masterClrMapping/>
  </p:clrMapOvr>
</p:sld>
</file>

<file path=ppt/theme/theme1.xml><?xml version="1.0" encoding="utf-8"?>
<a:theme xmlns:a="http://schemas.openxmlformats.org/drawingml/2006/main" name="Florizel template">
  <a:themeElements>
    <a:clrScheme name="Custom 347">
      <a:dk1>
        <a:srgbClr val="000000"/>
      </a:dk1>
      <a:lt1>
        <a:srgbClr val="FFFFFF"/>
      </a:lt1>
      <a:dk2>
        <a:srgbClr val="6A708D"/>
      </a:dk2>
      <a:lt2>
        <a:srgbClr val="DEE1EC"/>
      </a:lt2>
      <a:accent1>
        <a:srgbClr val="C0CAFC"/>
      </a:accent1>
      <a:accent2>
        <a:srgbClr val="8798EE"/>
      </a:accent2>
      <a:accent3>
        <a:srgbClr val="D0F5FF"/>
      </a:accent3>
      <a:accent4>
        <a:srgbClr val="6DB4F5"/>
      </a:accent4>
      <a:accent5>
        <a:srgbClr val="DAFBDD"/>
      </a:accent5>
      <a:accent6>
        <a:srgbClr val="58D8C5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86</Words>
  <Application>Microsoft Office PowerPoint</Application>
  <PresentationFormat>On-screen Show (16:9)</PresentationFormat>
  <Paragraphs>43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Raleway</vt:lpstr>
      <vt:lpstr>Abril Fatface</vt:lpstr>
      <vt:lpstr>Florizel template</vt:lpstr>
      <vt:lpstr>BOOK MANAGEMENT</vt:lpstr>
      <vt:lpstr>List of functions</vt:lpstr>
      <vt:lpstr>Database</vt:lpstr>
      <vt:lpstr>Application</vt:lpstr>
      <vt:lpstr>Interfaces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MANAGEMENT</dc:title>
  <cp:lastModifiedBy>Khang Nguyễn</cp:lastModifiedBy>
  <cp:revision>9</cp:revision>
  <dcterms:modified xsi:type="dcterms:W3CDTF">2022-05-09T03:43:50Z</dcterms:modified>
</cp:coreProperties>
</file>